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1"/>
  </p:notesMasterIdLst>
  <p:sldIdLst>
    <p:sldId id="256" r:id="rId5"/>
    <p:sldId id="257" r:id="rId6"/>
    <p:sldId id="258" r:id="rId7"/>
    <p:sldId id="259" r:id="rId8"/>
    <p:sldId id="328" r:id="rId9"/>
    <p:sldId id="312" r:id="rId10"/>
    <p:sldId id="260" r:id="rId11"/>
    <p:sldId id="261" r:id="rId12"/>
    <p:sldId id="262" r:id="rId13"/>
    <p:sldId id="313" r:id="rId14"/>
    <p:sldId id="263" r:id="rId15"/>
    <p:sldId id="264" r:id="rId16"/>
    <p:sldId id="265" r:id="rId17"/>
    <p:sldId id="266" r:id="rId18"/>
    <p:sldId id="267" r:id="rId19"/>
    <p:sldId id="319" r:id="rId20"/>
    <p:sldId id="320" r:id="rId21"/>
    <p:sldId id="321" r:id="rId22"/>
    <p:sldId id="314" r:id="rId23"/>
    <p:sldId id="318" r:id="rId24"/>
    <p:sldId id="315" r:id="rId25"/>
    <p:sldId id="316" r:id="rId26"/>
    <p:sldId id="323" r:id="rId27"/>
    <p:sldId id="268" r:id="rId28"/>
    <p:sldId id="269" r:id="rId29"/>
    <p:sldId id="270" r:id="rId30"/>
    <p:sldId id="322" r:id="rId31"/>
    <p:sldId id="317" r:id="rId32"/>
    <p:sldId id="271" r:id="rId33"/>
    <p:sldId id="324" r:id="rId34"/>
    <p:sldId id="325" r:id="rId35"/>
    <p:sldId id="272" r:id="rId36"/>
    <p:sldId id="326" r:id="rId37"/>
    <p:sldId id="273" r:id="rId38"/>
    <p:sldId id="274" r:id="rId39"/>
    <p:sldId id="330" r:id="rId40"/>
    <p:sldId id="275" r:id="rId41"/>
    <p:sldId id="276" r:id="rId42"/>
    <p:sldId id="277" r:id="rId43"/>
    <p:sldId id="327" r:id="rId44"/>
    <p:sldId id="329" r:id="rId45"/>
    <p:sldId id="278" r:id="rId46"/>
    <p:sldId id="279" r:id="rId47"/>
    <p:sldId id="280" r:id="rId48"/>
    <p:sldId id="281" r:id="rId49"/>
    <p:sldId id="33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</p:sldIdLst>
  <p:sldSz cx="12192000" cy="6858000"/>
  <p:notesSz cx="6858000" cy="9144000"/>
  <p:custDataLst>
    <p:tags r:id="rId8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2D9A-EA1F-46D4-91F3-20A102E73445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A6F0-D0F4-42E0-8BE2-2AFE662D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5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8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7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4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31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6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5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8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6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6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8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4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70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6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35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6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6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9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6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50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6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84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1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6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76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8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0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37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5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052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4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89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6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40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58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01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2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0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23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95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5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9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68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234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56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6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91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79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638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12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047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67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68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39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60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13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43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98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6A6F0-D0F4-42E0-8BE2-2AFE662D73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BF08-1B86-42A9-806E-631221EE4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53A72-8C8A-41DC-A0C7-D7E11ACEE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F3F5-CA0E-415E-84A3-214A21F1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3F63-4BD9-43A9-BE41-4D14739C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E600C-65E2-44B5-95E0-B55E3C84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8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A40A-34A1-4CA5-B558-4A181CEB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31E73-BE32-410E-AF4B-397681B9B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B000-702F-41DA-B47F-1AC3271D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D3F4D-19A3-4A92-8178-30E4AB70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0C2E-B829-4E59-AFF1-0F930F03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915D0-ADD7-4CEE-9502-AFE0C1927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05B43-C0C2-4356-A382-45B38FF06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08A3D-43F9-4036-A199-50AEAF5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440C4-152B-457D-955E-A0AE5D5B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36FD8-2D43-4AD8-A941-B07F9DC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E1D3-66AC-4185-A4AA-9D189AF8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9AFF-F7BB-4F13-B8D5-1830DA941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DEB8-2F76-480F-ACE3-23AE4210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6D2F-4688-4072-BA04-B85B871C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76E6-4F21-4380-A294-2531DDE8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70FF-5493-4D4D-B40A-A0C2611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B6404-5B11-4909-BDD6-BB600706E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26D9-355F-429D-AF9D-1DD20426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52D2E-1A7B-4C88-A63E-7EDB3D9C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AE4B6-370C-467B-B96A-17E114AB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F9AB-0AFD-4DD0-AE8E-A9EAF062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B8B2-2750-41C4-9EDE-37577E702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9A0E-5BE6-4CFA-9A76-98E9FCA95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B7B4A-B329-45B8-B4ED-12F84DA9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C54B0-380D-4367-BA99-21B285D4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945AE-67D2-4FB3-ABC0-D0467A81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33C6-B3D5-44AB-86CC-AE3A290D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F5D03-B9FF-4FD3-96FF-C9819974E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324F-A0D9-4559-BF4E-950733177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F9468-DD24-4877-B843-BEC25BE34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FD9F6-E773-4166-B732-B96D54CE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98162-E1F8-4AD8-B00A-AE31AA66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9B8DC-F100-4AE8-8236-8645D250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A6923-3BC0-4F42-B43F-5D4B64FC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4937-BF64-473D-9085-2E54D4A4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04659-E22B-4EC7-AE55-4A93E8E9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185A3-7514-47F5-8596-9BACAB35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BF30D-83C4-4EE0-9475-711AAB35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E806B-BBE3-48C6-A816-7737B15C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31786-316A-4172-9A67-994A0483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C384-8093-4DC8-A989-38E17732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4CD0-AA3E-433A-B238-D63DA15C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002B-0538-4921-BBE5-F5905D6D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E7FF0-2CE7-4EF1-B87F-1C067A9C6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C8104-5229-41FF-8F75-7D6CDCA4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CFF72-29FE-4F71-AA33-8E058478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3D521-7429-4D78-BFBA-483D0F3C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EB2C-4298-4EE7-BA36-D970DA73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79C3B-D2B2-4DF0-98B0-B9425F489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1D721-5089-4063-AE12-E0C6D79E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1CAB5-543D-4EFD-90B9-613AFDB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027C5-40F6-4580-8172-0CF75BC3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3B259-82BF-4AA5-94B0-223C59CF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F259F-2E07-41F3-BBBB-2178B0FD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22D3A-EDCB-4F99-834D-5C6018B82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2C8C-923F-42C8-92D0-C77D6F333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5B1E-E3FB-4E31-9C1B-FB18A805C527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1F0D-1887-4A76-BEE3-1EAE30252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6A01-2CE3-4E30-AF49-0753DB7D8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ED04-4BCA-48C7-825F-68CCA06E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F165-9092-43A0-8398-4F2D55A2B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7 Review Relations and Conics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0D43E-CF86-4868-A69B-CEEAAEEB9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8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B64E-3F9E-4C27-8C8B-8B0BE396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98895-D5D4-4353-A763-B09E46CD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2DE1C-E804-4CEA-83A2-370D44C9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01" y="231023"/>
            <a:ext cx="8855186" cy="2766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28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66CD-B1A9-4E94-99AB-86F77D21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1C74-F6BB-44C7-BAB7-1CFA110C9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B1672-EB83-4C86-9B15-4263BAF6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32" y="215935"/>
            <a:ext cx="11093797" cy="1255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46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56AA-ABCC-4893-A540-B0374B48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F7B2-85D0-4BDB-9AE1-9CDB0FFF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86B22-1472-48A9-8695-8DEF97F4C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41" y="137413"/>
            <a:ext cx="8058031" cy="3551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5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544C2-5D0F-481F-A4FD-65B53F38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92" y="158598"/>
            <a:ext cx="7863751" cy="4190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3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E2B3-CB0F-4BD2-9B91-661EBFFA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9B2A-D3D8-4264-8C97-EB9F5BC7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D758D-B6E7-44BD-B00A-EB12DA479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69" y="114930"/>
            <a:ext cx="6218549" cy="5355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6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D2B8-80B2-4E5C-89A6-7A4BE7E6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4823-DC63-4912-B94A-10EE250B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2190-A8D3-4591-B251-A7BAFA75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7" y="-7951"/>
            <a:ext cx="10457321" cy="4158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56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C35C-9934-45EB-B0A8-A62E6DFB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F5B4-6938-47C2-BC99-DDFC538F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6AD32-9601-45EC-BA9B-CB92EDBBF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6" y="130755"/>
            <a:ext cx="10640913" cy="4600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5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5BC-C228-4AC3-A927-3B45E3D7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2217-E4DB-40F9-879B-79EE6E13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DE6F4-2E24-4E7A-9759-CDFE37E47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54" y="104985"/>
            <a:ext cx="7871826" cy="5262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89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2542-D9EC-4934-B6D6-1C12106D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E54D-7AAD-4756-8F45-40F5840A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CA630-8736-48DF-B331-C1923E63A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" y="239358"/>
            <a:ext cx="11708441" cy="3569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38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3949-0D12-4865-BF1C-C20D32F3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360D-8D70-4BE8-87A5-09CF7D6C3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A5A4B-B54B-4CC7-9F7D-4F0DF587F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0" y="133881"/>
            <a:ext cx="11758354" cy="285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54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8FCA-66EC-4573-8995-BA23554A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73676-7A4D-412C-85C4-E946CB40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6A314-9ECC-4EA3-9300-87CCC0C6F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7" y="137374"/>
            <a:ext cx="11410702" cy="3750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80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4270-F134-4A54-94C3-6671190A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1594-788B-4990-9921-17E517DC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24BDE-7F62-42DF-9DB9-53C4C6569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7" y="91737"/>
            <a:ext cx="9936310" cy="3215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22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8E90-AD41-4D5E-A7F0-87DA3809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B552-FD20-4942-821E-C10BB9FC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7EE7F-FC81-4BA2-B2A4-B284DAB90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6" y="194343"/>
            <a:ext cx="11743043" cy="261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90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1AC6-899D-4692-A49A-41FB2953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185C4-6A69-41B3-9AF2-67BE96EE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246DA-A541-4E0B-880D-DC7A587F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64" y="69953"/>
            <a:ext cx="10687263" cy="4403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62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7CC7-91F3-40D3-AA52-2BB6BE2F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775B-AAAD-4C6A-9EBF-7C192093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FDAF5-BAD8-48DA-BF48-C78A485F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4" y="180396"/>
            <a:ext cx="11561070" cy="2833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200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6326-3032-4328-B7A8-B2383B03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3DB4-DDB5-469F-9DF8-53497AB1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DA370-EDD3-489A-B5B4-23E74F53F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0" y="177131"/>
            <a:ext cx="10088555" cy="3377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76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2FCD-14C3-4EAE-91F9-801C3B35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8F31-6E4D-445A-A017-7DD669AF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E2AF7-E815-4468-AECB-93379031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28" y="174171"/>
            <a:ext cx="11826039" cy="3117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402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CB05-7697-427E-A0B8-37598653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FD6D-23BD-4E24-A1BC-70C1CB1A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66D0-347E-44F7-B8BB-75722ADB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07" y="149086"/>
            <a:ext cx="11093377" cy="3468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47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6EB2-955F-405F-82B6-772F9433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F775-70AA-48A2-B0DA-DE6BC431E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A9FA4-97F1-4A69-86AE-2F4A3BBBB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48" y="-7951"/>
            <a:ext cx="9554908" cy="523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837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4CCC-B2B4-4D7C-A152-8847363C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2CD6-8561-42A1-9428-25FE6A9AF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A3A61-C8A0-463D-B27F-FF419F48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37" y="97123"/>
            <a:ext cx="5620833" cy="2172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41127-D097-4FB5-BAAE-1D5E85F3F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445" y="893992"/>
            <a:ext cx="6830378" cy="5801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19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FBDBE-7144-4BCA-98E3-D16D39CDC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" y="1304012"/>
            <a:ext cx="5315865" cy="5332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2AFAF-1303-4910-9DAE-8A0AC1593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54" y="155894"/>
            <a:ext cx="8536322" cy="1752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13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74EA-F4BE-4A1F-A604-D4E42C38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4CB4-D775-42EA-9228-12FB387B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B488D-08A0-4792-ADBD-5C6DF025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9" y="250153"/>
            <a:ext cx="11329952" cy="3224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896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EA6D-7C21-4DDE-9946-B0DC78C6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622F-9178-4687-9809-1D0B399BC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11701-0BF9-4527-BC23-99E1DA38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47" y="120532"/>
            <a:ext cx="8014190" cy="6526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026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7971-86B0-4131-805C-E83137E8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5245-8ECE-40E0-B749-DAFA03E9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B7DB1-E3E7-41E5-B3FD-8D1566AD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92" y="173448"/>
            <a:ext cx="11155652" cy="2529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832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B5C0-25C8-43BF-8967-E3D3FA94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D585-6CC5-4D00-9D57-2044B784E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FD5E-965D-494E-9ED4-E78E668D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68" y="48488"/>
            <a:ext cx="11317716" cy="3831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11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FF22-48F8-44E9-833A-F0DFF9CB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944F-E0F5-4AA4-A84D-A02D0F43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0316E-F5D8-4183-A00E-49B8B3BFC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68" y="140334"/>
            <a:ext cx="10761262" cy="2968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965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9358-35D1-49CE-B39F-D0BAA827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57B5-2A9F-460E-9B03-C32959A10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2E253-E675-41B2-A848-BB57D5F9D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3" y="235598"/>
            <a:ext cx="11353518" cy="269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93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A57B-AD09-4225-8E90-ACBA5A49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3548-DAEB-4CEF-87A5-081392698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6B0C8-B40F-4BC7-A3EA-235AAF43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22" y="130999"/>
            <a:ext cx="8111957" cy="351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086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1D99-5FD1-4CB6-809D-B52AE694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AAAF-5889-42FE-85D8-F0171963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B7074-D055-4024-8694-BE88D2B80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11" y="107411"/>
            <a:ext cx="11127178" cy="3279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092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36B57-E413-401F-A012-B3E415BE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2" y="111247"/>
            <a:ext cx="7933205" cy="4468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2F3D1-B7FF-4D4F-A40F-E402F58D9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26" y="774865"/>
            <a:ext cx="1715637" cy="333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46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9D213-6865-4875-B3FB-24954D00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47A4-07E2-4533-B191-66FC72EB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B54F0-1FC2-4493-8BAE-05164544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9" y="127542"/>
            <a:ext cx="8821373" cy="3305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4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21442-9AF6-4B2C-81F0-D8288582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99" y="104705"/>
            <a:ext cx="6173875" cy="4332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735FA-C374-4562-BD8F-E32A8224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49" y="3828774"/>
            <a:ext cx="5753903" cy="2762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4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E636-4F55-4D51-9069-E15DCF15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4DEB-4763-469A-8397-600C4A85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310F7-3D67-4A86-9EF8-97DB3979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24" y="156122"/>
            <a:ext cx="11068074" cy="272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35F80-8E37-45A9-90F0-B86E8A385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24" y="148170"/>
            <a:ext cx="11068074" cy="2724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40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AD719-7B98-4FAA-B493-1F5B8C01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5" y="79709"/>
            <a:ext cx="9824388" cy="38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E1ED7-597D-4597-B822-E7A6D1A39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85" y="3159720"/>
            <a:ext cx="2989190" cy="2827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837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3384-2B6A-49FD-9F13-2CCE7E5D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CB2F3-8D26-463D-9D89-202DCAF58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42"/>
            <a:ext cx="6982799" cy="5620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D6A69-EF2A-40E4-ACD0-75BD48525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886" y="626717"/>
            <a:ext cx="6373114" cy="2581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241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CE9A1-9B48-44B1-8AEB-5ED21231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AE6D0-097C-4794-938A-EC39E710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093C-1EAA-4E56-9B6F-5CAA2AC1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68492"/>
            <a:ext cx="11349370" cy="4734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785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E78A38-AC32-4672-AFC8-904932D3D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1" y="-7951"/>
            <a:ext cx="11069595" cy="1375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416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1B37-11BD-4B5F-927A-1AE05E74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6B59-9574-43DC-AF29-8FF28E6A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AB3B8-0A8E-4020-8AF7-7DAAA3523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21" y="56974"/>
            <a:ext cx="8370103" cy="4316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19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D754-4399-4423-8E81-9F5963E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D810-005C-450F-AD0E-33D1720B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962EE-D897-4722-84B1-5893171C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1" y="-7953"/>
            <a:ext cx="6487107" cy="3477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70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8674-A519-4014-874A-D7BA55A5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872C-4B0A-41E0-8C88-1267A43F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C28C6-EB06-4B79-8993-8F242575E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6" y="197112"/>
            <a:ext cx="11408990" cy="1973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432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FEB65-3348-4172-B1C5-ED5BEB9A4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0" y="118523"/>
            <a:ext cx="6820852" cy="6525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1ACBD-3A46-4CCB-9205-CB25CBD37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38" y="738486"/>
            <a:ext cx="4372585" cy="2248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705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B235-711D-4601-9297-6BDA7BD9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9AF6-FEE8-466A-8657-56748E05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5CD6B-FB90-4E96-959A-6C07F7742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81" y="184740"/>
            <a:ext cx="9192908" cy="1829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227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DFCC-9DAC-4B3D-BF94-FE3D03CC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D2F1-3D93-4B2C-AADE-22CBC3FA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1D008-DEBC-4153-90A7-7FF9B6D89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86" y="73788"/>
            <a:ext cx="11037879" cy="5046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99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34A3-D208-498E-B82B-F7044471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B672-E9DD-4B96-9AF5-F44D81E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32088-2A29-4082-BE82-229D8170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54" y="210474"/>
            <a:ext cx="7746162" cy="2930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855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C6C33-0690-450E-8CF5-C0D5D8B04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16" y="-7951"/>
            <a:ext cx="9288171" cy="494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93FFF-40B2-4EE2-A5E6-1EB3EF8A7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448" y="753423"/>
            <a:ext cx="3697760" cy="3986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45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4FB1-93B0-4E24-9FA4-EEC58EA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DE55-4758-4164-887E-58CE0E8D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AE60A-73C4-4943-BA19-9C18B11F5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1" y="-7951"/>
            <a:ext cx="11958762" cy="1438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685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106E-8DBD-414F-B25B-42213F28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9702-76BA-40F3-A3CD-55518539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D6AE6-08B8-428E-8207-491DB06A7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77" y="79772"/>
            <a:ext cx="11903103" cy="1105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84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58FF-23AD-4048-B402-898F52BF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06A0-09E4-4267-AD64-FB25CF89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DD955-BD6F-4FB8-A7FD-1D412827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82" y="187394"/>
            <a:ext cx="11474315" cy="150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535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614F2-3996-4889-B09A-E36C4C49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214968"/>
            <a:ext cx="11783833" cy="1109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978CC-D30E-4BFB-8224-700F495B3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86" y="1385280"/>
            <a:ext cx="6263971" cy="5210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895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DDB2-6C89-46BE-9A36-B70EC42A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1222-20A2-49DA-B8AD-8A40F0E7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5FCC7-7A6D-4DCB-8A5E-3489E634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93" y="221937"/>
            <a:ext cx="11831541" cy="349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559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9BC3-658E-48CE-9F7E-655A2796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CFF0-86A7-48D7-B5D3-0E78D97E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EFA88-44D9-47BC-BE77-1D3C05394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5" y="105261"/>
            <a:ext cx="11911054" cy="13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426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1C85-123C-4455-85FD-5EE37C35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B6AD-5D6D-4DD9-A588-B4CE6BCD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089CC-53DD-48C7-BE9F-01EF830BB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9" y="230872"/>
            <a:ext cx="11678781" cy="2249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037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6807-040B-44CA-A876-C4835C86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C208-E62B-4477-A8C5-FC234CCF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9123D-5FE8-4B6A-BED8-F1D0D688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3" y="82058"/>
            <a:ext cx="11680467" cy="1522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559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3C57-147F-4D41-8AF6-0F0A78B0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EF94-010F-4974-97C8-99F72837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01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4851-84A0-4E4B-B4ED-A6457A10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4EFD-F794-476B-A2CA-F97BAFBA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D9CFE-D1EF-4B82-8C36-715A094E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08" y="200795"/>
            <a:ext cx="8753809" cy="2693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91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91E7-56CD-4BFB-BBF8-126AB620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F0CA-6417-4B8C-B3ED-7AEA8F45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38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D-8F5A-450E-92DB-4F598016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BDB7-ADAB-45E6-AE30-6F13FA21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861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0683-90F6-4C5C-A23A-D6AB3589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B69A-3B98-4166-A90C-1E886ED6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87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98FE-88AA-4037-AE7B-4330A31F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E0ED-9DE2-4A41-9E2D-9C07C512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214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4D0B-5AFE-4CC6-9960-F576E027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BBFB-9FA0-43F8-9F59-9208E066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5149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1A52-2FD0-4948-96A4-F205406F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486A-C436-4972-9B09-76D8AA6D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9726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829A-C1D7-400F-9C97-06961225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377F-CDF1-4C67-8BD9-40FF6D6A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239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3DB8-683F-45C2-A949-9E9B46D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1912-C911-47D1-AA15-50D3FAF10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8793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4922-A575-46E0-92B7-4CD71F7C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DA3F-215F-450C-9902-B587BD56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523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D7EC-7CF5-4D90-95E6-CC880FD1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2CFF-A242-48CD-8D4C-97ACB443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29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5A62-0A79-433E-BD50-507B7BAE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FA0-AF15-4C0A-A0F4-1AA2C5C6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A1EDC-64D5-4F9E-AD49-FFE95EDE3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70" y="151892"/>
            <a:ext cx="11078490" cy="3331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803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4F47-0E09-4A16-A978-46876F63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1A9B-EBE9-48FB-A8BC-9C2C4296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9577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566D-90BA-4242-B877-AA930BAB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2D7E-98C5-4DBC-97BC-01DF6FDB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0720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649A-4145-47BB-95BB-DAB96BDA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96FF-6714-4EAC-BE42-388F9290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894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5494-8DE0-46C3-A9C8-0E07E11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80F7-A86C-4CFC-A456-D4D7F27F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27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DD97-40EB-49EC-B35F-A1FB13DD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4A81-94F8-4A19-90EF-90E0DF46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03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1272-3877-4898-A21E-4EC2E9DC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5F4E-70DB-4ECA-8832-20CC5725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0862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5686-9177-4034-9F53-85FA2EB1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75E7-BB59-40E8-9FE3-9ACF778EC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07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1D20-FEDD-48B2-8868-098A8EF9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17C1-C3BC-48A3-802E-F68DA690D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A12A5-1D2A-4137-B38D-E08B39F10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79" y="89577"/>
            <a:ext cx="6247911" cy="5500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01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9ED8-E2BA-4495-A86D-A39C341F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587D-1941-411C-86AE-D54744D2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82816-55A3-41CB-98A4-9188F0D0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04" y="181971"/>
            <a:ext cx="11003575" cy="271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474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M12H Ch7 Review Relations 2023"/>
  <p:tag name="ISPRING_ULTRA_SCORM_COURSE_ID" val="E60CA9CF-1552-4354-95D9-39A39910BF36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Ch7 Review Relations 2023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6B863A-1370-4B50-AA5A-2B59CB073290}: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999A34-39FB-4F70-8679-C3A61C13E235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C247D-A4A5-433A-B8C5-0CBCB728DF02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DCDEC8-A790-43F2-9EC7-964F724FEA2C}: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DAD00-5B45-4D4E-8B1A-0D5537ABFC00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D0421A-27EB-47D7-AE7F-7B47B9A39057}: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0146C8-D230-4ECA-A34D-D429CCE268E3}:2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3E7D49-E119-467D-984B-61BCF3F0D893}:3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F96FB2-ACB0-45BA-9E79-2656AAAA9DE6}:3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B6D575-BEE7-4CD0-B575-52D91AB1D7A6}: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742C1A-08CA-4FCC-AAD5-E2E2B2A33A93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59F316-F396-44BA-8F87-EB6A16C9BB4F}: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5113E1-DEBA-49D2-8062-F0002422197E}:3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6C7E7-8EDC-459A-999A-91525F78843E}: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F0BD77-B624-4D5E-A2FD-71B06E744CAE}:3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2BE77-7763-4522-AFE7-193875E9B845}:3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E294A3-C7B2-494F-A95E-47244364CB93}:2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11164F-AE74-4E67-9280-24F8BF32F34A}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52E631-D339-49E7-8432-9CE9C686613C}:2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29833-0101-4E34-9BB5-CB5362761742}:3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BE96EC-5825-4437-9DCD-95A747776E1A}:3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6BBD5-8970-423F-B397-1CADA0F0BD9B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4F7B8-4B89-4D74-B046-B93A9BE556BD}: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5EA089-203D-4A30-BF14-84D66527DDCE}:3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482296-538E-43EE-96E1-4E01476B4362}:3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F0DC69-AC30-47C6-BB96-BB3A1E2FEFDA}:2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2AA5C8-85A8-42F8-8E06-F47883BD6D5C}:3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0528C6-7764-43A8-8214-E8E9AA28499B}:2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1F10ED-419A-4B50-AC62-D0762542243C}:2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CE0EC-6AE1-4DAC-A0ED-40344A04E515}:3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4D3BC9-98ED-43A9-BDC0-7A4FCDE3AE45}:2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3681B-5E39-49E7-AC75-D005879ACC8E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68D60-D5A9-4F95-A06F-41D688418265}: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38D52D-9B05-4764-AA16-1F654197D220}:2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E36FE-8D92-4D0B-8167-428C5AA0565C}:3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FB2A8B-A353-4E11-A091-4E92C14C5D45}:3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DBF1BD-E9F0-4D4E-82B7-ADC7C9F7973C}:2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78D61F-F052-473E-AADF-1D51B2D7C044}:2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825682-C4FC-4E23-9C3E-5A2F8B12CFB1}:2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7F1273-79D6-4200-B35B-EAB2056BB1FF}:2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FFB36E-152D-4AC3-BBC8-273C919FF292}:3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99BEFB-054F-4B8A-A088-C05D822BC9F5}:2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6D7873-A1C0-41F5-9249-FF9F0BF5782B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8A0D4-0044-46B0-AC46-CF26596C35CE}:2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49803-DEAB-4DD1-B285-0078D3E1CCC1}:2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3AB120-4885-4801-9582-BE70E4F91961}:2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59CDEC-C507-40D8-BAFF-EF86F18D1053}:2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8EA597-EEEE-46A3-B6B4-395123E039BD}:2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884D2-5B34-450C-B3FE-B97DEC8A60E0}:2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2BC369-B706-420A-8776-E7BE32968807}:2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8F3F24-0144-4E99-85A2-F9DF68057E36}:2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C2CA25-079E-4E67-A36F-76283DBE3BC7}:2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4D4AD-B8EE-42A3-9BDF-C8A6622B5FA2}:2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4D8A6E-BEF5-4B43-A8BD-234E5705CBEC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4B8454-7C9D-4740-B644-3B4B9DAE7CEE}:3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29B2C-35D4-440B-94FD-BDD8D4DEEA55}:2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72FAAB-566C-4B76-AFBC-FCDDD1C261C8}:2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3176E6-6BBB-4C55-B943-EC52D727EC28}:2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10E8CF-8E39-482E-8AEE-EC9BC1AE04D2}:29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0D352A-DECC-485E-AD46-8ADD2C3200AD}:29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F7BBE4-300D-4F2A-B397-8D5BE88217FC}:29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9E86F-DE70-4B6C-AEE9-D19477AAC221}:30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1E8D61-43CF-4BD8-B94E-F80228CF0AEB}:3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7AC781-905F-4ABF-AD64-EFD273FE731D}:30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A5A1A-83DD-4D05-82A5-9BED69EC6422}: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61264-A964-4238-8331-580C9C43CCCE}:3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7F757E-7BA5-4B2C-858C-3CF16653A135}:3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0A16A0-B0FE-4295-B5CB-FC84AEBFD4AB}:30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A8F768-44BB-4CD9-93FB-57C391DCE2AC}:3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2CA8A-9914-4D6A-AD96-B39A38DCF02D}:3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2D0D01-D216-40F1-9F41-749B1F81DFF1}: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E082E1-ECF0-441F-9DEE-B16A810A250D}:30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C4E2E9-74E2-49C9-8AE3-552CCE8B484B}:3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DB2EEE-AEC1-4D8F-8137-F6F767067D20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9C5AFB-7EE4-4C1E-825B-00AEA3342EA1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4B512-F9D9-4401-9506-59190A725837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B831B-CB5B-447F-8A89-D77CF5AD49CD}">
  <ds:schemaRefs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4CFFD7-CF40-4FF9-8751-E3121207B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E452EF-CF77-4129-AE9D-5F8A71FE9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82</Words>
  <Application>Microsoft Office PowerPoint</Application>
  <PresentationFormat>Widescreen</PresentationFormat>
  <Paragraphs>77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Ch 7 Review Relations and Conics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Ch7 Review Relations 2023</dc:title>
  <dc:creator>Danny Young</dc:creator>
  <cp:lastModifiedBy>Danny Young</cp:lastModifiedBy>
  <cp:revision>6</cp:revision>
  <dcterms:created xsi:type="dcterms:W3CDTF">2023-05-26T05:24:36Z</dcterms:created>
  <dcterms:modified xsi:type="dcterms:W3CDTF">2024-06-02T22:55:00Z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